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4" r:id="rId3"/>
    <p:sldId id="278" r:id="rId4"/>
    <p:sldId id="265" r:id="rId5"/>
    <p:sldId id="266" r:id="rId6"/>
    <p:sldId id="269" r:id="rId7"/>
    <p:sldId id="267" r:id="rId8"/>
    <p:sldId id="268" r:id="rId9"/>
    <p:sldId id="270" r:id="rId10"/>
    <p:sldId id="256" r:id="rId11"/>
    <p:sldId id="272" r:id="rId12"/>
    <p:sldId id="273" r:id="rId13"/>
    <p:sldId id="280" r:id="rId14"/>
    <p:sldId id="296" r:id="rId15"/>
    <p:sldId id="297" r:id="rId16"/>
    <p:sldId id="298" r:id="rId17"/>
    <p:sldId id="299" r:id="rId18"/>
    <p:sldId id="275" r:id="rId19"/>
    <p:sldId id="276" r:id="rId20"/>
    <p:sldId id="277" r:id="rId21"/>
    <p:sldId id="279" r:id="rId22"/>
    <p:sldId id="281" r:id="rId23"/>
    <p:sldId id="257" r:id="rId24"/>
    <p:sldId id="260" r:id="rId25"/>
    <p:sldId id="258" r:id="rId26"/>
    <p:sldId id="262" r:id="rId27"/>
    <p:sldId id="259" r:id="rId28"/>
    <p:sldId id="261" r:id="rId29"/>
    <p:sldId id="264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4" autoAdjust="0"/>
    <p:restoredTop sz="94661" autoAdjust="0"/>
  </p:normalViewPr>
  <p:slideViewPr>
    <p:cSldViewPr>
      <p:cViewPr varScale="1">
        <p:scale>
          <a:sx n="87" d="100"/>
          <a:sy n="87" d="100"/>
        </p:scale>
        <p:origin x="-9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2;&#1081;&#1075;&#1091;&#1083;&#1100;\Desktop\&#1055;&#1044;&#1044;\&#1041;&#1086;&#1088;&#1080;&#1089;%20&#1043;&#1088;&#1077;&#1073;&#1077;&#1085;&#1097;&#1080;&#1082;&#1086;&#1074;%20%20&#1040;.%20&#1055;.%20&#1047;&#1091;&#1073;&#1072;&#1088;&#1077;&#1074;%20-%20&#1047;&#1072;&#1087;&#1086;&#1074;&#1077;&#1076;&#1085;&#1072;&#1103;1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72;&#1081;&#1075;&#1091;&#1083;&#1100;\Desktop\&#1055;&#1044;&#1044;\&#1047;&#1074;&#1091;&#1082;%20-%20&#1064;&#1090;&#1086;&#1088;&#1084;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72;&#1081;&#1075;&#1091;&#1083;&#1100;\Desktop\&#1055;&#1044;&#1044;\WOVA%20%20&#1047;&#1074;&#1091;&#1082;&#1080;%20&#1090;&#1088;&#1072;&#1085;&#1089;&#1087;&#1086;&#1088;&#1090;%20-%20&#1064;&#1086;&#1089;&#1089;&#1077;%20(6).mp3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72;&#1081;&#1075;&#1091;&#1083;&#1100;\Desktop\&#1055;&#1044;&#1044;\&#1055;&#1077;&#1089;&#1077;&#1085;&#1082;&#1080;%20&#1080;&#1079;%20&#1084;&#1091;&#1083;&#1100;&#1090;&#1080;&#1082;&#1086;&#1074;%20-%20&#1042;&#1084;&#1077;&#1089;&#1090;&#1077;%20&#1074;&#1077;&#1089;&#1077;&#1083;&#1086;%20&#1096;&#1072;&#1075;&#1072;&#1090;&#1100;.mp3" TargetMode="Externa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8.depositphotos.com/1504316/979/v/450/depositphotos_9794239-Seamless-background-of-public-trans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551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31" y="1124744"/>
            <a:ext cx="8064896" cy="475252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dirty="0" smtClean="0">
                <a:latin typeface="beer money" pitchFamily="2" charset="0"/>
              </a:rPr>
              <a:t>НОД в подготовительной логопедической группе </a:t>
            </a:r>
            <a:r>
              <a:rPr lang="ru-RU" dirty="0" smtClean="0">
                <a:latin typeface="beer money" pitchFamily="2" charset="0"/>
              </a:rPr>
              <a:t/>
            </a:r>
            <a:br>
              <a:rPr lang="ru-RU" dirty="0" smtClean="0">
                <a:latin typeface="beer money" pitchFamily="2" charset="0"/>
              </a:rPr>
            </a:br>
            <a:r>
              <a:rPr lang="ru-RU" dirty="0" smtClean="0">
                <a:latin typeface="beer money" pitchFamily="2" charset="0"/>
              </a:rPr>
              <a:t>на </a:t>
            </a:r>
            <a:r>
              <a:rPr lang="ru-RU" dirty="0" smtClean="0">
                <a:latin typeface="beer money" pitchFamily="2" charset="0"/>
              </a:rPr>
              <a:t>лексическую </a:t>
            </a:r>
            <a:r>
              <a:rPr lang="ru-RU" dirty="0" smtClean="0">
                <a:latin typeface="beer money" pitchFamily="2" charset="0"/>
              </a:rPr>
              <a:t>тему </a:t>
            </a:r>
            <a:r>
              <a:rPr lang="ru-RU" sz="5400" dirty="0" smtClean="0">
                <a:latin typeface="beer money" pitchFamily="2" charset="0"/>
              </a:rPr>
              <a:t>«</a:t>
            </a:r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Транспортные средства. Безопасность на дороге</a:t>
            </a: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Борис Гребенщиков  А. П. Зубарев - Заповедная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96536" y="33265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айгуль\Desktop\ПДД\mystica_Snowmobile_Vector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72500" cy="404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йгуль\Desktop\ПДД\vff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05929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йгуль\Desktop\ПДД\29170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864096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.pfst.net/2014.08/644653681864c293f5d5d67889ba993c0b01b8068af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pluspng.com/img-png/download-boeing-logo-png-plane-png-image-14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394996" cy="1584176"/>
          </a:xfrm>
          <a:prstGeom prst="rect">
            <a:avLst/>
          </a:prstGeom>
          <a:noFill/>
        </p:spPr>
      </p:pic>
      <p:pic>
        <p:nvPicPr>
          <p:cNvPr id="53252" name="Picture 4" descr="http://pngimg.com/uploads/taxi/taxi_PNG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742" y="332656"/>
            <a:ext cx="3024335" cy="1512168"/>
          </a:xfrm>
          <a:prstGeom prst="rect">
            <a:avLst/>
          </a:prstGeom>
          <a:noFill/>
        </p:spPr>
      </p:pic>
      <p:pic>
        <p:nvPicPr>
          <p:cNvPr id="53254" name="Picture 6" descr="http://www.rupoezd.ru/wp-content/uploads/2017/05/1495781243237_elektrichka-savelovo-uglich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933056"/>
            <a:ext cx="3096344" cy="1626893"/>
          </a:xfrm>
          <a:prstGeom prst="rect">
            <a:avLst/>
          </a:prstGeom>
          <a:noFill/>
        </p:spPr>
      </p:pic>
      <p:pic>
        <p:nvPicPr>
          <p:cNvPr id="53256" name="Picture 8" descr="http://motorbreath.ru/upload/image/kali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2636479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upload.wikimedia.org/wikipedia/commons/thumb/f/fb/Bombardier_CSeries_mockup.png/800px-Bombardier_CSeries_mock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129808"/>
            <a:ext cx="4347653" cy="1728192"/>
          </a:xfrm>
          <a:prstGeom prst="rect">
            <a:avLst/>
          </a:prstGeom>
          <a:noFill/>
        </p:spPr>
      </p:pic>
      <p:pic>
        <p:nvPicPr>
          <p:cNvPr id="56324" name="Picture 4" descr="http://bovalogistic.com/wp-content/uploads/2015/04/sh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932040" cy="2371028"/>
          </a:xfrm>
          <a:prstGeom prst="rect">
            <a:avLst/>
          </a:prstGeom>
          <a:noFill/>
        </p:spPr>
      </p:pic>
      <p:pic>
        <p:nvPicPr>
          <p:cNvPr id="56326" name="Picture 6" descr="http://pngimg.com/uploads/truck/truck_PNG162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852936"/>
            <a:ext cx="4536503" cy="2284583"/>
          </a:xfrm>
          <a:prstGeom prst="rect">
            <a:avLst/>
          </a:prstGeom>
          <a:noFill/>
        </p:spPr>
      </p:pic>
      <p:pic>
        <p:nvPicPr>
          <p:cNvPr id="56328" name="Picture 8" descr="http://effects1.ru/png/kartinka/tekhnika/motocikl/1/1_motocikl_bm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84784"/>
            <a:ext cx="412249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mozdokvest.ru/10/skoraja_pomos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496" y="3455622"/>
            <a:ext cx="4536504" cy="3402378"/>
          </a:xfrm>
          <a:prstGeom prst="rect">
            <a:avLst/>
          </a:prstGeom>
          <a:noFill/>
        </p:spPr>
      </p:pic>
      <p:pic>
        <p:nvPicPr>
          <p:cNvPr id="55304" name="Picture 8" descr="http://s11.buyreklama.ru/krasnojarsk/photos/39161654/54688a3672ad76c818cec1bec863dc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50448"/>
            <a:ext cx="4427984" cy="2578208"/>
          </a:xfrm>
          <a:prstGeom prst="rect">
            <a:avLst/>
          </a:prstGeom>
          <a:noFill/>
        </p:spPr>
      </p:pic>
      <p:pic>
        <p:nvPicPr>
          <p:cNvPr id="55306" name="Picture 10" descr="http://nn.catalog2b.ru/uimages/product/007/544/720-detskiy-dvuhkolesnyy-samokat-trolo-k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3096344" cy="3096344"/>
          </a:xfrm>
          <a:prstGeom prst="rect">
            <a:avLst/>
          </a:prstGeom>
          <a:noFill/>
        </p:spPr>
      </p:pic>
      <p:pic>
        <p:nvPicPr>
          <p:cNvPr id="55308" name="Picture 12" descr="http://stozap.ru/_mod_files/ce_images/NEW_HOLLAND/kombajn_new_holland_serija_tc5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3801" y="404664"/>
            <a:ext cx="4880199" cy="3240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s22.postimg.org/s5lhcyjgx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709215" cy="3528392"/>
          </a:xfrm>
          <a:prstGeom prst="rect">
            <a:avLst/>
          </a:prstGeom>
          <a:noFill/>
        </p:spPr>
      </p:pic>
      <p:pic>
        <p:nvPicPr>
          <p:cNvPr id="54278" name="Picture 6" descr="https://www.toyestate.com/content/images/thumbs/0000738_sailing-raft-in-branch-wood_4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944763" cy="2944764"/>
          </a:xfrm>
          <a:prstGeom prst="rect">
            <a:avLst/>
          </a:prstGeom>
          <a:noFill/>
        </p:spPr>
      </p:pic>
      <p:pic>
        <p:nvPicPr>
          <p:cNvPr id="54280" name="Picture 8" descr="http://pngimg.com/uploads/boat/boat_PNG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040"/>
            <a:ext cx="4211960" cy="1823779"/>
          </a:xfrm>
          <a:prstGeom prst="rect">
            <a:avLst/>
          </a:prstGeom>
          <a:noFill/>
        </p:spPr>
      </p:pic>
      <p:pic>
        <p:nvPicPr>
          <p:cNvPr id="54282" name="Picture 10" descr="http://dvinatoday.ru/upload/iblock/f2e/%D0%90%D0%B2%D1%82%D0%BE%D0%B1%D1%83%D1%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4427984" cy="2674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lubesl.com/wp-content/uploads/tour/14585/header/victoria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img-fotki.yandex.ru/get/6818/46270928.0/0_103703_845a120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02504175_1609-yahta-plyvet-v-shtor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6632" y="0"/>
            <a:ext cx="11884760" cy="6858000"/>
          </a:xfrm>
          <a:prstGeom prst="rect">
            <a:avLst/>
          </a:prstGeom>
        </p:spPr>
      </p:pic>
      <p:pic>
        <p:nvPicPr>
          <p:cNvPr id="3" name="Звук - Штор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021762" y="4046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://farm3.static.flickr.com/2729/4346682573_333c22fa5d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77250" cy="5781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fecuni.com/productimg/decorative-ss-sheets/elevato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876800" cy="4876801"/>
          </a:xfrm>
          <a:prstGeom prst="rect">
            <a:avLst/>
          </a:prstGeom>
          <a:noFill/>
        </p:spPr>
      </p:pic>
      <p:pic>
        <p:nvPicPr>
          <p:cNvPr id="37892" name="Picture 4" descr="http://forvardlift.ru/files/uploads/lift_1.jpg"/>
          <p:cNvPicPr>
            <a:picLocks noChangeAspect="1" noChangeArrowheads="1"/>
          </p:cNvPicPr>
          <p:nvPr/>
        </p:nvPicPr>
        <p:blipFill>
          <a:blip r:embed="rId3" cstate="print"/>
          <a:srcRect r="21400"/>
          <a:stretch>
            <a:fillRect/>
          </a:stretch>
        </p:blipFill>
        <p:spPr bwMode="auto">
          <a:xfrm>
            <a:off x="4584620" y="1052736"/>
            <a:ext cx="430786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.depositphotos.com/2547101/2902/v/950/depositphotos_29023923-Seamless-pattern-with-colorful-transport-ic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403648"/>
            <a:ext cx="9753600" cy="975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йгуль\Desktop\ПДД\eda55e001b4c668adc8e9136baf07b3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556792"/>
            <a:ext cx="2627784" cy="1751856"/>
          </a:xfrm>
          <a:prstGeom prst="rect">
            <a:avLst/>
          </a:prstGeom>
          <a:noFill/>
        </p:spPr>
      </p:pic>
      <p:pic>
        <p:nvPicPr>
          <p:cNvPr id="1027" name="Picture 3" descr="C:\Users\айгуль\Desktop\ПДД\124589755.jpg"/>
          <p:cNvPicPr>
            <a:picLocks noChangeAspect="1" noChangeArrowheads="1"/>
          </p:cNvPicPr>
          <p:nvPr/>
        </p:nvPicPr>
        <p:blipFill>
          <a:blip r:embed="rId3" cstate="print"/>
          <a:srcRect t="14419"/>
          <a:stretch>
            <a:fillRect/>
          </a:stretch>
        </p:blipFill>
        <p:spPr bwMode="auto">
          <a:xfrm>
            <a:off x="2555776" y="2852936"/>
            <a:ext cx="5829300" cy="2991619"/>
          </a:xfrm>
          <a:prstGeom prst="rect">
            <a:avLst/>
          </a:prstGeom>
          <a:noFill/>
        </p:spPr>
      </p:pic>
      <p:pic>
        <p:nvPicPr>
          <p:cNvPr id="1026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618236" cy="2080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йгуль\Desktop\ПДД\eda55e001b4c668adc8e9136baf07b3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2627784" cy="1751856"/>
          </a:xfrm>
          <a:prstGeom prst="rect">
            <a:avLst/>
          </a:prstGeom>
          <a:noFill/>
        </p:spPr>
      </p:pic>
      <p:pic>
        <p:nvPicPr>
          <p:cNvPr id="1027" name="Picture 3" descr="C:\Users\айгуль\Desktop\ПДД\124589755.jpg"/>
          <p:cNvPicPr>
            <a:picLocks noChangeAspect="1" noChangeArrowheads="1"/>
          </p:cNvPicPr>
          <p:nvPr/>
        </p:nvPicPr>
        <p:blipFill>
          <a:blip r:embed="rId3" cstate="print"/>
          <a:srcRect t="14419"/>
          <a:stretch>
            <a:fillRect/>
          </a:stretch>
        </p:blipFill>
        <p:spPr bwMode="auto">
          <a:xfrm>
            <a:off x="-1332656" y="2492896"/>
            <a:ext cx="5829300" cy="2991619"/>
          </a:xfrm>
          <a:prstGeom prst="rect">
            <a:avLst/>
          </a:prstGeom>
          <a:noFill/>
        </p:spPr>
      </p:pic>
      <p:pic>
        <p:nvPicPr>
          <p:cNvPr id="1026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45024"/>
            <a:ext cx="4618236" cy="2080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6200000">
            <a:off x="1412776" y="-873224"/>
            <a:ext cx="6858000" cy="8604448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221208">
            <a:off x="1075928" y="2328810"/>
            <a:ext cx="4618236" cy="2080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92406">
            <a:off x="2865252" y="1575011"/>
            <a:ext cx="4618236" cy="2080465"/>
          </a:xfrm>
          <a:prstGeom prst="rect">
            <a:avLst/>
          </a:prstGeom>
          <a:noFill/>
        </p:spPr>
      </p:pic>
      <p:sp>
        <p:nvSpPr>
          <p:cNvPr id="6" name="Прямоугольный треугольник 5"/>
          <p:cNvSpPr/>
          <p:nvPr/>
        </p:nvSpPr>
        <p:spPr>
          <a:xfrm>
            <a:off x="0" y="0"/>
            <a:ext cx="9144000" cy="6858000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88840"/>
            <a:ext cx="4140704" cy="1865342"/>
          </a:xfrm>
          <a:prstGeom prst="rect">
            <a:avLst/>
          </a:prstGeom>
          <a:noFill/>
        </p:spPr>
      </p:pic>
      <p:pic>
        <p:nvPicPr>
          <p:cNvPr id="6150" name="Picture 6" descr="http://www.pvhc.net/img108/lfljjbglwfmnramqqdl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8352928" cy="294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01008"/>
            <a:ext cx="9144000" cy="3356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media.tnh.me/53b3ffaa1cb17a69a4f817e6/55c9b1d35ccacf0999993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301208"/>
            <a:ext cx="5040560" cy="1869165"/>
          </a:xfrm>
          <a:prstGeom prst="rect">
            <a:avLst/>
          </a:prstGeom>
          <a:noFill/>
        </p:spPr>
      </p:pic>
      <p:pic>
        <p:nvPicPr>
          <p:cNvPr id="3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4145">
            <a:off x="467544" y="3789040"/>
            <a:ext cx="3531949" cy="1865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йгуль\Desktop\ПДД\eda55e001b4c668adc8e9136baf07b3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84784"/>
            <a:ext cx="2627784" cy="1751856"/>
          </a:xfrm>
          <a:prstGeom prst="rect">
            <a:avLst/>
          </a:prstGeom>
          <a:noFill/>
        </p:spPr>
      </p:pic>
      <p:pic>
        <p:nvPicPr>
          <p:cNvPr id="1027" name="Picture 3" descr="C:\Users\айгуль\Desktop\ПДД\124589755.jpg"/>
          <p:cNvPicPr>
            <a:picLocks noChangeAspect="1" noChangeArrowheads="1"/>
          </p:cNvPicPr>
          <p:nvPr/>
        </p:nvPicPr>
        <p:blipFill>
          <a:blip r:embed="rId3" cstate="print"/>
          <a:srcRect t="14419"/>
          <a:stretch>
            <a:fillRect/>
          </a:stretch>
        </p:blipFill>
        <p:spPr bwMode="auto">
          <a:xfrm>
            <a:off x="1547664" y="2924944"/>
            <a:ext cx="5829300" cy="2991619"/>
          </a:xfrm>
          <a:prstGeom prst="rect">
            <a:avLst/>
          </a:prstGeom>
          <a:noFill/>
        </p:spPr>
      </p:pic>
      <p:pic>
        <p:nvPicPr>
          <p:cNvPr id="1026" name="Picture 2" descr="C:\Users\айгуль\Desktop\ПДД\8TAEr9gp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73016"/>
            <a:ext cx="4618236" cy="2080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alldeco.ua/img/gallery/2/thumbs/thumb_l_7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9143999" cy="6857998"/>
          </a:xfrm>
          <a:prstGeom prst="rect">
            <a:avLst/>
          </a:prstGeom>
          <a:noFill/>
        </p:spPr>
      </p:pic>
      <p:pic>
        <p:nvPicPr>
          <p:cNvPr id="4" name="WOVA  Звуки транспорт - Шоссе (6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56376" y="11247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slavasev.ru/wp-content/uploads/2017/08/P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0975"/>
            <a:ext cx="7715250" cy="6677025"/>
          </a:xfrm>
          <a:prstGeom prst="rect">
            <a:avLst/>
          </a:prstGeom>
          <a:noFill/>
        </p:spPr>
      </p:pic>
      <p:pic>
        <p:nvPicPr>
          <p:cNvPr id="3" name="Песенки из мультиков - 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2068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йгуль\Desktop\ПДД\209729_html_mbbb351f.png"/>
          <p:cNvPicPr>
            <a:picLocks noChangeAspect="1" noChangeArrowheads="1"/>
          </p:cNvPicPr>
          <p:nvPr/>
        </p:nvPicPr>
        <p:blipFill>
          <a:blip r:embed="rId2" cstate="print"/>
          <a:srcRect b="11610"/>
          <a:stretch>
            <a:fillRect/>
          </a:stretch>
        </p:blipFill>
        <p:spPr bwMode="auto">
          <a:xfrm>
            <a:off x="1320800" y="990600"/>
            <a:ext cx="6502400" cy="4310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йгуль\Desktop\ПДД\мусорово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1438275"/>
            <a:ext cx="9156700" cy="398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йгуль\Desktop\ПДД\76720-large_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22" y="692696"/>
            <a:ext cx="9055978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йгуль\Desktop\ПДД\container_shi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08920"/>
            <a:ext cx="5688632" cy="4061683"/>
          </a:xfrm>
          <a:prstGeom prst="rect">
            <a:avLst/>
          </a:prstGeom>
          <a:noFill/>
        </p:spPr>
      </p:pic>
      <p:pic>
        <p:nvPicPr>
          <p:cNvPr id="22531" name="Picture 3" descr="C:\Users\айгуль\Desktop\ПДД\perevozka-syipuchih-gruzov-v-konteynerah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1" y="1196752"/>
            <a:ext cx="6166913" cy="1634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йгуль\Desktop\ПДД\yvm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165" y="889222"/>
            <a:ext cx="8006267" cy="5204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йгуль\Desktop\ПДД\luchshaya-snegouborochnaya-mashina-snegouborshhik-2015-goda-2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5</Words>
  <Application>Microsoft Office PowerPoint</Application>
  <PresentationFormat>Экран (4:3)</PresentationFormat>
  <Paragraphs>1</Paragraphs>
  <Slides>30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НОД в подготовительной логопедической группе  на лексическую тему «Транспортные средства. Безопасность на дороге»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айгуль</dc:creator>
  <cp:lastModifiedBy>Metodist</cp:lastModifiedBy>
  <cp:revision>8</cp:revision>
  <dcterms:created xsi:type="dcterms:W3CDTF">2018-01-29T00:44:01Z</dcterms:created>
  <dcterms:modified xsi:type="dcterms:W3CDTF">2019-01-11T09:58:07Z</dcterms:modified>
</cp:coreProperties>
</file>